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471" autoAdjust="0"/>
  </p:normalViewPr>
  <p:slideViewPr>
    <p:cSldViewPr>
      <p:cViewPr varScale="1">
        <p:scale>
          <a:sx n="52" d="100"/>
          <a:sy n="52" d="100"/>
        </p:scale>
        <p:origin x="185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32682-10AE-4B1C-A7D9-A947751731B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E7100-D17C-4764-B0EA-79B32997C8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96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en-US" altLang="ko-KR" dirty="0"/>
              <a:t>Speechless </a:t>
            </a:r>
            <a:r>
              <a:rPr lang="ko-KR" altLang="en-US" dirty="0"/>
              <a:t>발표자 </a:t>
            </a:r>
            <a:r>
              <a:rPr lang="ko-KR" altLang="en-US" dirty="0" err="1"/>
              <a:t>봉대현입니다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한국어 발음 교정을 위한 </a:t>
            </a:r>
            <a:r>
              <a:rPr lang="en-US" altLang="ko-KR" dirty="0"/>
              <a:t>Speech Platform</a:t>
            </a:r>
            <a:r>
              <a:rPr lang="ko-KR" altLang="en-US" dirty="0"/>
              <a:t>에 대해서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E7100-D17C-4764-B0EA-79B32997C8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1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E7100-D17C-4764-B0EA-79B32997C86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75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E7100-D17C-4764-B0EA-79B32997C8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7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4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gif"/><Relationship Id="rId3" Type="http://schemas.openxmlformats.org/officeDocument/2006/relationships/image" Target="../media/image22.png"/><Relationship Id="rId7" Type="http://schemas.openxmlformats.org/officeDocument/2006/relationships/image" Target="../media/image87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gif"/><Relationship Id="rId3" Type="http://schemas.openxmlformats.org/officeDocument/2006/relationships/image" Target="../media/image22.png"/><Relationship Id="rId7" Type="http://schemas.openxmlformats.org/officeDocument/2006/relationships/image" Target="../media/image89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gif"/><Relationship Id="rId5" Type="http://schemas.openxmlformats.org/officeDocument/2006/relationships/image" Target="../media/image81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1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0.png"/><Relationship Id="rId2" Type="http://schemas.openxmlformats.org/officeDocument/2006/relationships/image" Target="../media/image96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8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22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5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openxmlformats.org/officeDocument/2006/relationships/image" Target="../media/image37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22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5025" y="1286368"/>
            <a:ext cx="5820077" cy="22819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6000" y="2948086"/>
            <a:ext cx="4720980" cy="9356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72926" y="8136586"/>
            <a:ext cx="6579853" cy="9356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73830" y="7433373"/>
            <a:ext cx="1260337" cy="1546768"/>
            <a:chOff x="1773830" y="7433373"/>
            <a:chExt cx="1260337" cy="1546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3830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58463" y="7433373"/>
            <a:ext cx="1260337" cy="1546768"/>
            <a:chOff x="3358463" y="7433373"/>
            <a:chExt cx="1260337" cy="15467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8463" y="7433373"/>
              <a:ext cx="1260337" cy="15467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97" y="7433373"/>
            <a:ext cx="1260337" cy="1546768"/>
            <a:chOff x="4943097" y="7433373"/>
            <a:chExt cx="1260337" cy="15467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3097" y="7433373"/>
              <a:ext cx="1260337" cy="15467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57876" y="2948086"/>
            <a:ext cx="3718365" cy="9356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70500" y="7481655"/>
            <a:ext cx="2753281" cy="9356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07588" cy="15625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45811" y="636807"/>
            <a:ext cx="3113371" cy="634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744" y="2013057"/>
            <a:ext cx="17000226" cy="7203846"/>
            <a:chOff x="642744" y="2013057"/>
            <a:chExt cx="17000226" cy="720384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744" y="2013057"/>
              <a:ext cx="17000226" cy="7203846"/>
            </a:xfrm>
            <a:prstGeom prst="rect">
              <a:avLst/>
            </a:prstGeom>
          </p:spPr>
        </p:pic>
      </p:grpSp>
      <p:pic>
        <p:nvPicPr>
          <p:cNvPr id="1026" name="Picture 2" descr="Photon">
            <a:extLst>
              <a:ext uri="{FF2B5EF4-FFF2-40B4-BE49-F238E27FC236}">
                <a16:creationId xmlns:a16="http://schemas.microsoft.com/office/drawing/2014/main" id="{2B03E213-2D69-4C7F-BD7F-D253D8715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000500"/>
            <a:ext cx="1315878" cy="35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ACA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7" y="59671"/>
            <a:ext cx="6283675" cy="81315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838" y="2718162"/>
            <a:ext cx="4338078" cy="17252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6994" y="3928746"/>
            <a:ext cx="2833533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53549" y="2501727"/>
            <a:ext cx="4822243" cy="4822243"/>
            <a:chOff x="10853549" y="2501727"/>
            <a:chExt cx="4822243" cy="48222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3549" y="2501727"/>
              <a:ext cx="4822243" cy="4822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42627" y="3828571"/>
            <a:ext cx="3717857" cy="4712381"/>
            <a:chOff x="2742627" y="3828571"/>
            <a:chExt cx="3717857" cy="471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2627" y="3828571"/>
              <a:ext cx="3717857" cy="47123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3929" y="3828571"/>
            <a:ext cx="3717857" cy="4712381"/>
            <a:chOff x="7283929" y="3828571"/>
            <a:chExt cx="3717857" cy="471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3929" y="3828571"/>
              <a:ext cx="3717857" cy="471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25230" y="3828571"/>
            <a:ext cx="3717857" cy="4712381"/>
            <a:chOff x="11825230" y="3828571"/>
            <a:chExt cx="3717857" cy="4712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25230" y="3828571"/>
              <a:ext cx="3717857" cy="471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8651" y="4304762"/>
            <a:ext cx="1005808" cy="1093333"/>
            <a:chOff x="4098651" y="4304762"/>
            <a:chExt cx="1005808" cy="1093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8651" y="4304762"/>
              <a:ext cx="1005808" cy="109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66827" y="4390476"/>
            <a:ext cx="952060" cy="1017143"/>
            <a:chOff x="8666827" y="4390476"/>
            <a:chExt cx="952060" cy="101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6827" y="4390476"/>
              <a:ext cx="952060" cy="101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201715" y="4382857"/>
            <a:ext cx="1154634" cy="1081952"/>
            <a:chOff x="13201715" y="4382857"/>
            <a:chExt cx="1154634" cy="1081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1715" y="4382857"/>
              <a:ext cx="1154634" cy="108195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17665" y="213801"/>
            <a:ext cx="1207588" cy="15625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40552" y="5888218"/>
            <a:ext cx="1930375" cy="8072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081856" y="5888218"/>
            <a:ext cx="1594314" cy="8072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18028" y="5888218"/>
            <a:ext cx="1930375" cy="8072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6944" y="7016582"/>
            <a:ext cx="3095845" cy="8368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48249" y="7016582"/>
            <a:ext cx="2733315" cy="8368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84382" y="7016582"/>
            <a:ext cx="2649507" cy="83680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31430" y="587385"/>
            <a:ext cx="3113371" cy="6349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07588" cy="15625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0201" y="3144687"/>
            <a:ext cx="9991354" cy="5079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274" y="1907646"/>
            <a:ext cx="3465452" cy="17252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1430" y="587385"/>
            <a:ext cx="3113371" cy="6349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34102E-F9A8-4D97-A5D3-41762C2CD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652610"/>
            <a:ext cx="11065091" cy="62333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07588" cy="15625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572" y="3136072"/>
            <a:ext cx="13671707" cy="5079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276" y="1907647"/>
            <a:ext cx="2023506" cy="17252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1430" y="587385"/>
            <a:ext cx="3113371" cy="634906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78A6B75-D606-412D-853D-5BA51C3AAF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829808"/>
            <a:ext cx="7847038" cy="38188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8AB4C2-9FFA-4DCF-A844-D03129BBFB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829808"/>
            <a:ext cx="7954665" cy="38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43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07588" cy="15625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572" y="3136072"/>
            <a:ext cx="13671707" cy="5079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8276" y="1907647"/>
            <a:ext cx="2023506" cy="172521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1430" y="587385"/>
            <a:ext cx="3113371" cy="634906"/>
          </a:xfrm>
          <a:prstGeom prst="rect">
            <a:avLst/>
          </a:prstGeom>
        </p:spPr>
      </p:pic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FC7E88B-4F52-453D-8B02-2F4B4FFB1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688692"/>
            <a:ext cx="8077200" cy="39309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268F1B-140B-463D-BFF8-9D08A4C8D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19" y="4688692"/>
            <a:ext cx="8077200" cy="39309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07588" cy="15625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276" y="1907647"/>
            <a:ext cx="3465450" cy="17252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1430" y="587385"/>
            <a:ext cx="3113371" cy="6349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4C7756-52DE-4822-AE25-319609837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31" y="3498732"/>
            <a:ext cx="13056877" cy="63108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9ACA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7" y="59671"/>
            <a:ext cx="6283675" cy="81315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838" y="2718162"/>
            <a:ext cx="4338075" cy="17252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6994" y="3928746"/>
            <a:ext cx="2833533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81338" y="1521157"/>
            <a:ext cx="4706577" cy="4706577"/>
            <a:chOff x="10681338" y="1521157"/>
            <a:chExt cx="4706577" cy="47065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1338" y="1521157"/>
              <a:ext cx="4706577" cy="4706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5" y="4864762"/>
            <a:ext cx="18287619" cy="5428571"/>
            <a:chOff x="-1905" y="4864762"/>
            <a:chExt cx="18287619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5" y="4864762"/>
              <a:ext cx="18287619" cy="54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4499" y="3584175"/>
            <a:ext cx="2550476" cy="2550476"/>
            <a:chOff x="2094499" y="3584175"/>
            <a:chExt cx="2550476" cy="255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4499" y="3584175"/>
              <a:ext cx="2550476" cy="25504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61990" y="6409918"/>
            <a:ext cx="2215494" cy="710376"/>
            <a:chOff x="2261990" y="6409918"/>
            <a:chExt cx="2215494" cy="7103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1990" y="6409918"/>
              <a:ext cx="2215494" cy="71037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4849" y="7421052"/>
            <a:ext cx="1788908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52770" y="3584175"/>
            <a:ext cx="2550476" cy="2550476"/>
            <a:chOff x="5952770" y="3584175"/>
            <a:chExt cx="2550476" cy="255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2770" y="3584175"/>
              <a:ext cx="2550476" cy="255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20261" y="6409918"/>
            <a:ext cx="2215494" cy="710376"/>
            <a:chOff x="6120261" y="6409918"/>
            <a:chExt cx="2215494" cy="7103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0261" y="6409918"/>
              <a:ext cx="2215494" cy="7103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3135" y="6351183"/>
            <a:ext cx="1932144" cy="92099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20261" y="7415238"/>
            <a:ext cx="1068926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11040" y="3584175"/>
            <a:ext cx="2550476" cy="2550476"/>
            <a:chOff x="9811040" y="3584175"/>
            <a:chExt cx="2550476" cy="25504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1040" y="3584175"/>
              <a:ext cx="2550476" cy="2550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78531" y="6409918"/>
            <a:ext cx="2215494" cy="710376"/>
            <a:chOff x="9978531" y="6409918"/>
            <a:chExt cx="2215494" cy="7103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8531" y="6409918"/>
              <a:ext cx="2215494" cy="7103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71402" y="6351183"/>
            <a:ext cx="1932144" cy="92099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1390" y="7452363"/>
            <a:ext cx="2728122" cy="76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836802" y="6409918"/>
            <a:ext cx="2215494" cy="710376"/>
            <a:chOff x="13836802" y="6409918"/>
            <a:chExt cx="2215494" cy="7103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36802" y="6409918"/>
              <a:ext cx="2215494" cy="7103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29687" y="6351183"/>
            <a:ext cx="2493159" cy="92099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717665" y="213801"/>
            <a:ext cx="1207591" cy="156256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31430" y="587385"/>
            <a:ext cx="3113371" cy="63490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69242" y="6340844"/>
            <a:ext cx="1932144" cy="92099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79621" y="7521906"/>
            <a:ext cx="3230009" cy="13771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14597" y="3634811"/>
            <a:ext cx="2459903" cy="2459903"/>
            <a:chOff x="13714597" y="3634811"/>
            <a:chExt cx="2459903" cy="245990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14597" y="3634811"/>
              <a:ext cx="2459903" cy="24599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9ACA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7" y="59671"/>
            <a:ext cx="6283675" cy="81315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838" y="2718162"/>
            <a:ext cx="3465450" cy="17252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6994" y="3928746"/>
            <a:ext cx="2833533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88674" y="1834560"/>
            <a:ext cx="4051937" cy="4051937"/>
            <a:chOff x="9988674" y="1834560"/>
            <a:chExt cx="4051937" cy="40519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8674" y="1834560"/>
              <a:ext cx="4051937" cy="4051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8151" y="0"/>
            <a:ext cx="8126771" cy="10316446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82617" y="1083636"/>
            <a:ext cx="1207591" cy="98285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20600" y="1516467"/>
            <a:ext cx="2225345" cy="84605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3109" y="5012611"/>
            <a:ext cx="4417767" cy="337323"/>
            <a:chOff x="1573109" y="5012611"/>
            <a:chExt cx="4417767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64690" y="4291566"/>
            <a:ext cx="4051364" cy="1455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14046" y="4052011"/>
            <a:ext cx="1297709" cy="1297923"/>
            <a:chOff x="5914046" y="4052011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07588" cy="15625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60000" y="7534950"/>
            <a:ext cx="885714" cy="961374"/>
            <a:chOff x="5760000" y="7534950"/>
            <a:chExt cx="885714" cy="9613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000" y="7534950"/>
              <a:ext cx="885714" cy="961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15911" y="4478095"/>
            <a:ext cx="897313" cy="771429"/>
            <a:chOff x="12015911" y="4478095"/>
            <a:chExt cx="897313" cy="7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5911" y="4478095"/>
              <a:ext cx="897313" cy="7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54744" y="7534950"/>
            <a:ext cx="876488" cy="876479"/>
            <a:chOff x="12054744" y="7534950"/>
            <a:chExt cx="876488" cy="8764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54744" y="7534950"/>
              <a:ext cx="876488" cy="8764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6345" y="4032689"/>
            <a:ext cx="4873977" cy="4873977"/>
            <a:chOff x="6876345" y="4032689"/>
            <a:chExt cx="4873977" cy="48739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6345" y="4032689"/>
              <a:ext cx="4873977" cy="48739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30480" y="4801220"/>
            <a:ext cx="1518560" cy="627352"/>
            <a:chOff x="6830480" y="4801220"/>
            <a:chExt cx="1518560" cy="6273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480" y="4801220"/>
              <a:ext cx="1518560" cy="62735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1422" y="5019984"/>
            <a:ext cx="1212847" cy="17777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82384" y="5019984"/>
            <a:ext cx="1182625" cy="177773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01422" y="6429508"/>
            <a:ext cx="1182625" cy="177773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82384" y="6429508"/>
            <a:ext cx="1182625" cy="17777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90963" y="4801220"/>
            <a:ext cx="1518560" cy="627352"/>
            <a:chOff x="10290963" y="4801220"/>
            <a:chExt cx="1518560" cy="6273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90963" y="4801220"/>
              <a:ext cx="1518560" cy="6273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30480" y="7512991"/>
            <a:ext cx="1518560" cy="627352"/>
            <a:chOff x="6830480" y="7512991"/>
            <a:chExt cx="1518560" cy="6273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30480" y="7512991"/>
              <a:ext cx="1518560" cy="6273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90963" y="7512991"/>
            <a:ext cx="1518560" cy="627352"/>
            <a:chOff x="10290963" y="7512991"/>
            <a:chExt cx="1518560" cy="6273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90963" y="7512991"/>
              <a:ext cx="1518560" cy="62735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09525" y="4314239"/>
            <a:ext cx="3674506" cy="83680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09525" y="7390820"/>
            <a:ext cx="3674506" cy="11656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38096" y="4314239"/>
            <a:ext cx="3674506" cy="116568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38096" y="7390820"/>
            <a:ext cx="3674506" cy="116568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673645" y="4437738"/>
            <a:ext cx="942071" cy="852143"/>
            <a:chOff x="5673645" y="4437738"/>
            <a:chExt cx="942071" cy="85214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73645" y="4437738"/>
              <a:ext cx="942071" cy="85214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31430" y="587385"/>
            <a:ext cx="3113371" cy="6349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3997" y="2592492"/>
            <a:ext cx="5346441" cy="22819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44621" y="7052421"/>
            <a:ext cx="1137100" cy="1395523"/>
            <a:chOff x="7144621" y="7052421"/>
            <a:chExt cx="1137100" cy="13955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4621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4307" y="7052421"/>
            <a:ext cx="1137100" cy="1395523"/>
            <a:chOff x="8574307" y="7052421"/>
            <a:chExt cx="1137100" cy="13955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4307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3993" y="7052421"/>
            <a:ext cx="1137100" cy="1395523"/>
            <a:chOff x="10003993" y="7052421"/>
            <a:chExt cx="1137100" cy="1395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3993" y="7052421"/>
              <a:ext cx="1137100" cy="1395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3997" y="2592492"/>
            <a:ext cx="6864901" cy="22819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44621" y="7052421"/>
            <a:ext cx="1137100" cy="1395523"/>
            <a:chOff x="7144621" y="7052421"/>
            <a:chExt cx="1137100" cy="139552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4621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74307" y="7052421"/>
            <a:ext cx="1137100" cy="1395523"/>
            <a:chOff x="8574307" y="7052421"/>
            <a:chExt cx="1137100" cy="13955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4307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3993" y="7052421"/>
            <a:ext cx="1137100" cy="1395523"/>
            <a:chOff x="10003993" y="7052421"/>
            <a:chExt cx="1137100" cy="13955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03993" y="7052421"/>
              <a:ext cx="1137100" cy="1395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5" y="59671"/>
            <a:ext cx="5681946" cy="81315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81590" y="3308571"/>
            <a:ext cx="5882342" cy="17252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5745" y="4443660"/>
            <a:ext cx="2833533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80701" y="7679275"/>
            <a:ext cx="3212982" cy="2239434"/>
            <a:chOff x="14580701" y="7679275"/>
            <a:chExt cx="3212982" cy="2239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80701" y="7679275"/>
              <a:ext cx="3212982" cy="2239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599040"/>
            <a:ext cx="18304922" cy="4725090"/>
            <a:chOff x="0" y="5599040"/>
            <a:chExt cx="18304922" cy="47250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599040"/>
              <a:ext cx="18304922" cy="47250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99257" y="2942828"/>
            <a:ext cx="5907282" cy="17252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80953" y="6339630"/>
            <a:ext cx="7308886" cy="378910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17622" y="213801"/>
            <a:ext cx="1091960" cy="156256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45789" y="636807"/>
            <a:ext cx="3113371" cy="634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22376" y="864841"/>
            <a:ext cx="3707718" cy="4332361"/>
            <a:chOff x="4222376" y="864841"/>
            <a:chExt cx="3707718" cy="43323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2376" y="864841"/>
              <a:ext cx="3707718" cy="43323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54275" y="1387593"/>
            <a:ext cx="3153193" cy="28483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99257" y="4018295"/>
            <a:ext cx="5443594" cy="17252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4316" y="2057143"/>
            <a:ext cx="3664286" cy="6171429"/>
            <a:chOff x="934316" y="2057143"/>
            <a:chExt cx="3664286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4316" y="2057143"/>
              <a:ext cx="3664286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22" y="213801"/>
            <a:ext cx="1091960" cy="15625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018" y="2135899"/>
            <a:ext cx="4187247" cy="1363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41601" y="1755877"/>
            <a:ext cx="10142461" cy="25078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36748" y="6450929"/>
            <a:ext cx="1562694" cy="1947047"/>
            <a:chOff x="2436748" y="6450929"/>
            <a:chExt cx="1562694" cy="19470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6748" y="6450929"/>
              <a:ext cx="1562694" cy="19470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38347" y="2093639"/>
            <a:ext cx="525714" cy="525714"/>
            <a:chOff x="7438347" y="2093639"/>
            <a:chExt cx="525714" cy="52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38347" y="2093639"/>
              <a:ext cx="525714" cy="52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111" y="4089802"/>
            <a:ext cx="3383243" cy="12459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45789" y="636807"/>
            <a:ext cx="3113371" cy="634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79695" y="4645955"/>
            <a:ext cx="6171429" cy="938465"/>
            <a:chOff x="8179695" y="4645955"/>
            <a:chExt cx="6171429" cy="9384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9695" y="4645955"/>
              <a:ext cx="6171429" cy="9384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97804" y="5584420"/>
            <a:ext cx="6171429" cy="1912404"/>
            <a:chOff x="9097804" y="5584420"/>
            <a:chExt cx="6171429" cy="19124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7804" y="5584420"/>
              <a:ext cx="6171429" cy="1912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95329" y="7666946"/>
            <a:ext cx="6171429" cy="903537"/>
            <a:chOff x="8395329" y="7666946"/>
            <a:chExt cx="6171429" cy="9035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95329" y="7666946"/>
              <a:ext cx="6171429" cy="9035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22" y="213801"/>
            <a:ext cx="1091960" cy="15625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436190" cy="10316446"/>
            <a:chOff x="0" y="0"/>
            <a:chExt cx="6436190" cy="103164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36190" cy="103164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018" y="2135899"/>
            <a:ext cx="4187247" cy="1363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45496" y="1755877"/>
            <a:ext cx="9641649" cy="20977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36748" y="6450929"/>
            <a:ext cx="1562694" cy="1947047"/>
            <a:chOff x="2436748" y="6450929"/>
            <a:chExt cx="1562694" cy="19470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6748" y="6450929"/>
              <a:ext cx="1562694" cy="19470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51465" y="2185912"/>
            <a:ext cx="525714" cy="525714"/>
            <a:chOff x="7251465" y="2185912"/>
            <a:chExt cx="525714" cy="52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1465" y="2185912"/>
              <a:ext cx="525714" cy="52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5111" y="4089802"/>
            <a:ext cx="3383243" cy="12459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3579442"/>
            <a:ext cx="6171429" cy="803753"/>
            <a:chOff x="9142857" y="3579442"/>
            <a:chExt cx="6171429" cy="8037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3579442"/>
              <a:ext cx="6171429" cy="8037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45789" y="636807"/>
            <a:ext cx="3113371" cy="634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29914" y="4498200"/>
            <a:ext cx="7467163" cy="3560430"/>
            <a:chOff x="8529914" y="4498200"/>
            <a:chExt cx="7467163" cy="356043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29914" y="4498200"/>
              <a:ext cx="7467163" cy="3560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72866" y="8282972"/>
            <a:ext cx="6171429" cy="1252571"/>
            <a:chOff x="9372866" y="8282972"/>
            <a:chExt cx="6171429" cy="1252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72866" y="8282972"/>
              <a:ext cx="6171429" cy="1252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ACA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6" y="59671"/>
            <a:ext cx="6283676" cy="81315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838" y="2718162"/>
            <a:ext cx="3617103" cy="17252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6994" y="3928746"/>
            <a:ext cx="2833533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57351" y="2263704"/>
            <a:ext cx="3624826" cy="3624826"/>
            <a:chOff x="11657351" y="2263704"/>
            <a:chExt cx="3624826" cy="36248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7351" y="2263704"/>
              <a:ext cx="3624826" cy="3624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17665" y="213801"/>
            <a:ext cx="1207590" cy="15625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61594" y="1161905"/>
            <a:ext cx="840336" cy="54262"/>
            <a:chOff x="15861594" y="1161905"/>
            <a:chExt cx="840336" cy="542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8981" y="2255223"/>
            <a:ext cx="2745583" cy="2745583"/>
            <a:chOff x="2098981" y="2255223"/>
            <a:chExt cx="2745583" cy="27455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8981" y="2255223"/>
              <a:ext cx="2745583" cy="2745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27933" y="2255223"/>
            <a:ext cx="2745583" cy="2745583"/>
            <a:chOff x="6127933" y="2255223"/>
            <a:chExt cx="2745583" cy="27455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27933" y="2255223"/>
              <a:ext cx="2745583" cy="27455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56487" y="2255223"/>
            <a:ext cx="2745583" cy="2745583"/>
            <a:chOff x="10156487" y="2255223"/>
            <a:chExt cx="2745583" cy="274558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6487" y="2255223"/>
              <a:ext cx="2745583" cy="27455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089274" y="2255223"/>
            <a:ext cx="2745583" cy="2745583"/>
            <a:chOff x="14089274" y="2255223"/>
            <a:chExt cx="2745583" cy="2745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89274" y="2255223"/>
              <a:ext cx="2745583" cy="2745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93691" y="3543168"/>
            <a:ext cx="756163" cy="863697"/>
            <a:chOff x="3093691" y="3543168"/>
            <a:chExt cx="756163" cy="8636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3691" y="3543168"/>
              <a:ext cx="756163" cy="8636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20756" y="3648893"/>
            <a:ext cx="959937" cy="871665"/>
            <a:chOff x="7020756" y="3648893"/>
            <a:chExt cx="959937" cy="87166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0756" y="3648893"/>
              <a:ext cx="959937" cy="8716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49378" y="3628015"/>
            <a:ext cx="1113463" cy="879184"/>
            <a:chOff x="11049378" y="3628015"/>
            <a:chExt cx="1113463" cy="8791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9378" y="3628015"/>
              <a:ext cx="1113463" cy="8791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33822" y="3779099"/>
            <a:ext cx="932678" cy="728101"/>
            <a:chOff x="15033822" y="3779099"/>
            <a:chExt cx="932678" cy="7281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33822" y="3779099"/>
              <a:ext cx="932678" cy="72810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55286" y="2512966"/>
            <a:ext cx="2147208" cy="84946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84233" y="2563376"/>
            <a:ext cx="2096012" cy="84946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12766" y="2519728"/>
            <a:ext cx="1786564" cy="84946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45624" y="2519728"/>
            <a:ext cx="1735809" cy="84946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45811" y="636807"/>
            <a:ext cx="3113371" cy="6349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27459" y="5408239"/>
            <a:ext cx="3413398" cy="147250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3942" y="5408239"/>
            <a:ext cx="3013368" cy="112190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02484" y="5408239"/>
            <a:ext cx="3087695" cy="112190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36649" y="5408239"/>
            <a:ext cx="3614289" cy="19633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ACA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747" y="59671"/>
            <a:ext cx="6283675" cy="813150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838" y="2718162"/>
            <a:ext cx="5780023" cy="172521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86994" y="3928746"/>
            <a:ext cx="2833533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53828" y="1567670"/>
            <a:ext cx="5225014" cy="5225014"/>
            <a:chOff x="11453828" y="1567670"/>
            <a:chExt cx="5225014" cy="52250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53828" y="1567670"/>
              <a:ext cx="5225014" cy="52250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18</Words>
  <Application>Microsoft Office PowerPoint</Application>
  <PresentationFormat>사용자 지정</PresentationFormat>
  <Paragraphs>5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봉대현</cp:lastModifiedBy>
  <cp:revision>8</cp:revision>
  <dcterms:created xsi:type="dcterms:W3CDTF">2021-11-18T17:10:26Z</dcterms:created>
  <dcterms:modified xsi:type="dcterms:W3CDTF">2021-11-19T01:05:42Z</dcterms:modified>
</cp:coreProperties>
</file>